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Filtering</a:t>
            </a:r>
            <a:endParaRPr lang="en-IN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	searchfield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Searchfilter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2750" y="2249170"/>
            <a:ext cx="6282055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ordering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5529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get_queryset()- method override to filter data in api</a:t>
            </a:r>
            <a:endParaRPr lang="en-US" alt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0000"/>
          </a:bodyPr>
          <a:lstStyle/>
          <a:p>
            <a:r>
              <a:rPr lang="en-IN"/>
              <a:t>class MyThrotal(viewsets.ModelViewSet):</a:t>
            </a:r>
            <a:endParaRPr lang="en-IN"/>
          </a:p>
          <a:p>
            <a:r>
              <a:rPr lang="en-IN"/>
              <a:t>    queryset = ParentLocations.objects.all()</a:t>
            </a:r>
            <a:endParaRPr lang="en-IN"/>
          </a:p>
          <a:p>
            <a:r>
              <a:rPr lang="en-IN"/>
              <a:t>    serializer_class = ParentLocationSerializer</a:t>
            </a:r>
            <a:endParaRPr lang="en-IN"/>
          </a:p>
          <a:p>
            <a:r>
              <a:rPr lang="en-IN"/>
              <a:t>    authentication_classes = [SessionAuthentication]</a:t>
            </a:r>
            <a:endParaRPr lang="en-IN"/>
          </a:p>
          <a:p>
            <a:r>
              <a:rPr lang="en-IN"/>
              <a:t>    permission_classes = [IsAuthenticatedOrReadOnly]</a:t>
            </a:r>
            <a:endParaRPr lang="en-IN"/>
          </a:p>
          <a:p>
            <a:r>
              <a:rPr lang="en-IN"/>
              <a:t>    # throttle_classes = [UserRateThrottle, AnonRateThrottle]</a:t>
            </a:r>
            <a:endParaRPr lang="en-IN"/>
          </a:p>
          <a:p>
            <a:r>
              <a:rPr lang="en-IN"/>
              <a:t>    throttle_classes = [LkRateThrottle, AnonRateThrottle]</a:t>
            </a:r>
            <a:endParaRPr lang="en-IN"/>
          </a:p>
          <a:p>
            <a:r>
              <a:rPr lang="en-IN"/>
              <a:t>    </a:t>
            </a:r>
            <a:r>
              <a:rPr lang="en-IN" b="1">
                <a:solidFill>
                  <a:srgbClr val="FF0000"/>
                </a:solidFill>
              </a:rPr>
              <a:t>def get_queryset(self):</a:t>
            </a:r>
            <a:endParaRPr lang="en-IN" b="1">
              <a:solidFill>
                <a:srgbClr val="FF0000"/>
              </a:solidFill>
            </a:endParaRPr>
          </a:p>
          <a:p>
            <a:r>
              <a:rPr lang="en-IN" b="1">
                <a:solidFill>
                  <a:srgbClr val="FF0000"/>
                </a:solidFill>
              </a:rPr>
              <a:t>        return ParentLocations.objects.filter(location_name="Pune")</a:t>
            </a:r>
            <a:endParaRPr lang="en-IN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Generic Filter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DjangoFilterBackend</a:t>
            </a:r>
            <a:endParaRPr lang="en-US" altLang="en-IN"/>
          </a:p>
        </p:txBody>
      </p:sp>
      <p:pic>
        <p:nvPicPr>
          <p:cNvPr id="6" name="Content Placeholder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573</Words>
  <Application>WPS Presentation</Application>
  <PresentationFormat>Widescreen</PresentationFormat>
  <Paragraphs>24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5" baseType="lpstr">
      <vt:lpstr>Arial</vt:lpstr>
      <vt:lpstr>SimSun</vt:lpstr>
      <vt:lpstr>Wingdings</vt:lpstr>
      <vt:lpstr>Trebuchet MS</vt:lpstr>
      <vt:lpstr>Tw Cen MT</vt:lpstr>
      <vt:lpstr>Microsoft YaHei</vt:lpstr>
      <vt:lpstr>Arial Unicode MS</vt:lpstr>
      <vt:lpstr>Calibri</vt:lpstr>
      <vt:lpstr>Circuit</vt:lpstr>
      <vt:lpstr>Filtering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</dc:title>
  <dc:creator>Laxman</dc:creator>
  <cp:lastModifiedBy>Laxman</cp:lastModifiedBy>
  <cp:revision>20</cp:revision>
  <dcterms:created xsi:type="dcterms:W3CDTF">2024-02-13T04:09:00Z</dcterms:created>
  <dcterms:modified xsi:type="dcterms:W3CDTF">2024-02-22T06:27:45Z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CA68FEB93ED2498B9EAF38D21020D2AC_12</vt:lpwstr>
  </property>
  <property fmtid="{D5CDD505-2E9C-101B-9397-08002B2CF9AE}" pid="3" name="KSOProductBuildVer">
    <vt:lpwstr>1033-12.2.0.13489</vt:lpwstr>
  </property>
</Properties>
</file>